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30136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08912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6600" i="1" dirty="0" smtClean="0">
                <a:solidFill>
                  <a:schemeClr val="accent1"/>
                </a:solidFill>
                <a:latin typeface="Book Antiqua" pitchFamily="18" charset="0"/>
              </a:rPr>
              <a:t>Гостиная </a:t>
            </a:r>
            <a:br>
              <a:rPr lang="ru-RU" sz="6600" i="1" dirty="0" smtClean="0">
                <a:solidFill>
                  <a:schemeClr val="accent1"/>
                </a:solidFill>
                <a:latin typeface="Book Antiqua" pitchFamily="18" charset="0"/>
              </a:rPr>
            </a:br>
            <a:r>
              <a:rPr lang="ru-RU" sz="6600" i="1" dirty="0" smtClean="0">
                <a:solidFill>
                  <a:schemeClr val="accent1"/>
                </a:solidFill>
                <a:latin typeface="Book Antiqua" pitchFamily="18" charset="0"/>
              </a:rPr>
              <a:t>«Родник здоровья»</a:t>
            </a:r>
            <a:endParaRPr lang="ru-RU" sz="6600" i="1" dirty="0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rgbClr val="4E67C8"/>
                </a:solidFill>
                <a:latin typeface="Book Antiqua" pitchFamily="18" charset="0"/>
              </a:rPr>
              <a:t>«Марки»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4752528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4000" i="1" dirty="0" smtClean="0">
                <a:solidFill>
                  <a:srgbClr val="4E67C8"/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itchFamily="18" charset="0"/>
                <a:ea typeface="+mj-ea"/>
                <a:cs typeface="+mj-cs"/>
              </a:rPr>
              <a:t>Бумага пропитанная синтетическим наркотиком.</a:t>
            </a:r>
          </a:p>
          <a:p>
            <a:pPr marL="45720" indent="0">
              <a:buNone/>
            </a:pPr>
            <a:r>
              <a:rPr lang="ru-RU" sz="4000" i="1" dirty="0" smtClean="0">
                <a:solidFill>
                  <a:srgbClr val="4E67C8"/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itchFamily="18" charset="0"/>
                <a:ea typeface="+mj-ea"/>
                <a:cs typeface="+mj-cs"/>
              </a:rPr>
              <a:t>Съедается.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188524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354416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5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2206625"/>
            <a:ext cx="3328987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2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rgbClr val="4E67C8"/>
                </a:solidFill>
                <a:latin typeface="Book Antiqua" pitchFamily="18" charset="0"/>
              </a:rPr>
              <a:t>«Скорость»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276872"/>
            <a:ext cx="3816424" cy="2448272"/>
          </a:xfrm>
        </p:spPr>
        <p:txBody>
          <a:bodyPr/>
          <a:lstStyle/>
          <a:p>
            <a:pPr marL="45720" indent="0">
              <a:buNone/>
            </a:pPr>
            <a:r>
              <a:rPr lang="ru-RU" sz="4800" i="1" dirty="0" smtClean="0">
                <a:solidFill>
                  <a:srgbClr val="4E67C8"/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itchFamily="18" charset="0"/>
                <a:ea typeface="+mj-ea"/>
                <a:cs typeface="+mj-cs"/>
              </a:rPr>
              <a:t>Порошок для вдыхания через нос.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47925"/>
            <a:ext cx="2645812" cy="19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8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168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rgbClr val="4E67C8"/>
                </a:solidFill>
                <a:latin typeface="Book Antiqua" pitchFamily="18" charset="0"/>
              </a:rPr>
              <a:t>Что происходит с употребившим «спайс»?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2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9168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rgbClr val="4E67C8"/>
                </a:solidFill>
                <a:latin typeface="Book Antiqua" pitchFamily="18" charset="0"/>
              </a:rPr>
              <a:t>Откровения «курильщика»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1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rgbClr val="4E67C8"/>
                </a:solidFill>
                <a:latin typeface="Book Antiqua" pitchFamily="18" charset="0"/>
              </a:rPr>
              <a:t>Как сохранить глаза здоровыми?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07904" y="2420888"/>
            <a:ext cx="4024536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800" i="1" dirty="0" smtClean="0">
                <a:solidFill>
                  <a:srgbClr val="4E67C8"/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itchFamily="18" charset="0"/>
                <a:ea typeface="+mj-ea"/>
                <a:cs typeface="+mj-cs"/>
              </a:rPr>
              <a:t>Около 90% информации человек получает через глаза.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79081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4800" b="0" i="1" dirty="0" smtClean="0">
                <a:solidFill>
                  <a:srgbClr val="4E67C8"/>
                </a:solidFill>
                <a:latin typeface="Book Antiqua" pitchFamily="18" charset="0"/>
              </a:rPr>
              <a:t>До 92% взрослых, работающих с компьютером, жалуются в конце рабочего дня на неприятные ощущения  и усталость, которые в дальнейшем приводят к  неблагоприятным последствиям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6237312"/>
            <a:ext cx="5970494" cy="8354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2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4800" b="0" i="1" dirty="0" smtClean="0">
                <a:solidFill>
                  <a:srgbClr val="4E67C8"/>
                </a:solidFill>
                <a:latin typeface="Book Antiqua" pitchFamily="18" charset="0"/>
              </a:rPr>
              <a:t>Работа за компьютером не более 1-2 часов, вызывает у 73% подростков общее зрительное утомление, в то время как учебные занятия вызывают усталость только у 54% подростков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6011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200800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i="1" dirty="0" smtClean="0">
                <a:solidFill>
                  <a:schemeClr val="accent1"/>
                </a:solidFill>
                <a:latin typeface="Book Antiqua" pitchFamily="18" charset="0"/>
              </a:rPr>
              <a:t>Интеллектуально-познавательная игра </a:t>
            </a:r>
            <a:br>
              <a:rPr lang="ru-RU" sz="6000" i="1" dirty="0" smtClean="0">
                <a:solidFill>
                  <a:schemeClr val="accent1"/>
                </a:solidFill>
                <a:latin typeface="Book Antiqua" pitchFamily="18" charset="0"/>
              </a:rPr>
            </a:br>
            <a:r>
              <a:rPr lang="ru-RU" sz="8800" i="1" dirty="0" smtClean="0">
                <a:solidFill>
                  <a:schemeClr val="accent1"/>
                </a:solidFill>
                <a:latin typeface="Book Antiqua" pitchFamily="18" charset="0"/>
              </a:rPr>
              <a:t>«</a:t>
            </a:r>
            <a:r>
              <a:rPr lang="ru-RU" sz="8800" i="1" dirty="0" smtClean="0">
                <a:solidFill>
                  <a:schemeClr val="accent1"/>
                </a:solidFill>
                <a:latin typeface="Book Antiqua" pitchFamily="18" charset="0"/>
              </a:rPr>
              <a:t>Паутина»</a:t>
            </a:r>
            <a:endParaRPr lang="ru-RU" sz="8800" i="1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6237312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4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784976" cy="5688632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                                Эпиграф: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Получен от природы дар – 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Не мяч и не волшебный шар.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Не глобус это, не арбуз – 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Здоровье. Очень хрупкий груз.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Чтоб жизнь счастливую прожить, 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Здоровье нужно сохранить.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/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6600" i="1" dirty="0" smtClean="0">
                <a:solidFill>
                  <a:srgbClr val="4E67C8"/>
                </a:solidFill>
                <a:latin typeface="Book Antiqua" pitchFamily="18" charset="0"/>
              </a:rPr>
              <a:t/>
            </a:r>
            <a:br>
              <a:rPr lang="ru-RU" sz="6600" i="1" dirty="0" smtClean="0">
                <a:solidFill>
                  <a:srgbClr val="4E67C8"/>
                </a:solidFill>
                <a:latin typeface="Book Antiqua" pitchFamily="18" charset="0"/>
              </a:rPr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495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784976" cy="4824536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Тема 1. Растения и здоровье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Тема 2. Нам не страшны никакие болезни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Тема 3.Вредные привычки: история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Тема 4. Курить вредно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Тема 5. Согласны ли вы…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Тема 6. Чума ХХ века</a:t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8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4248472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«Паук» – </a:t>
            </a:r>
            <a: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  <a:t>переход хода.</a:t>
            </a:r>
            <a:b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«Жемчужина» – </a:t>
            </a:r>
            <a: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  <a:t>команда получает 1 балл и продолжает игру.</a:t>
            </a:r>
            <a:b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«Капля воды» – </a:t>
            </a:r>
            <a: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  <a:t>«смываются» все набранные баллы.</a:t>
            </a:r>
            <a:b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«Это важно и интересно» - </a:t>
            </a:r>
            <a:r>
              <a:rPr lang="ru-RU" sz="4000" b="0" i="1" dirty="0" smtClean="0">
                <a:solidFill>
                  <a:srgbClr val="4E67C8"/>
                </a:solidFill>
                <a:latin typeface="Book Antiqua" pitchFamily="18" charset="0"/>
              </a:rPr>
              <a:t>интересная и полезная информация.</a:t>
            </a: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/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/>
            </a:r>
            <a:b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1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            «</a:t>
            </a:r>
            <a:r>
              <a:rPr lang="en-US" sz="4000" i="1" dirty="0" smtClean="0">
                <a:solidFill>
                  <a:srgbClr val="4E67C8"/>
                </a:solidFill>
                <a:latin typeface="Book Antiqua" pitchFamily="18" charset="0"/>
              </a:rPr>
              <a:t>C</a:t>
            </a: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пайс» – 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276872"/>
            <a:ext cx="6912768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4000" i="1" dirty="0" smtClean="0">
                <a:solidFill>
                  <a:srgbClr val="4E67C8"/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itchFamily="18" charset="0"/>
                <a:ea typeface="+mj-ea"/>
                <a:cs typeface="+mj-cs"/>
              </a:rPr>
              <a:t>Синтетический наркотик, который употребляется в виде «курительных смесей», «марок», «скоростей»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065961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59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rgbClr val="4E67C8"/>
                </a:solidFill>
                <a:latin typeface="Book Antiqua" pitchFamily="18" charset="0"/>
              </a:rPr>
              <a:t>«Курительная смесь»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132856"/>
            <a:ext cx="4752528" cy="3474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4000" i="1" dirty="0" smtClean="0">
                <a:solidFill>
                  <a:srgbClr val="4E67C8"/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 pitchFamily="18" charset="0"/>
                <a:ea typeface="+mj-ea"/>
                <a:cs typeface="+mj-cs"/>
              </a:rPr>
              <a:t>Любой вид высушенного и измельченного растения, пропитанный синтетическим наркотиком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2509812" cy="222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6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16" y="980728"/>
            <a:ext cx="211991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94470"/>
            <a:ext cx="298961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32" y="3330141"/>
            <a:ext cx="2716613" cy="228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6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2774612" cy="166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31292"/>
            <a:ext cx="2619914" cy="1969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166</TotalTime>
  <Words>160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Гостиная  «Родник здоровья»</vt:lpstr>
      <vt:lpstr>Интеллектуально-познавательная игра  «Паутина»</vt:lpstr>
      <vt:lpstr>                                Эпиграф: Получен от природы дар –  Не мяч и не волшебный шар. Не глобус это, не арбуз –  Здоровье. Очень хрупкий груз. Чтоб жизнь счастливую прожить,  Здоровье нужно сохранить.   </vt:lpstr>
      <vt:lpstr>Тема 1. Растения и здоровье Тема 2. Нам не страшны никакие болезни Тема 3.Вредные привычки: история Тема 4. Курить вредно Тема 5. Согласны ли вы… Тема 6. Чума ХХ века </vt:lpstr>
      <vt:lpstr>«Паук» – переход хода. «Жемчужина» – команда получает 1 балл и продолжает игру. «Капля воды» – «смываются» все набранные баллы. «Это важно и интересно» - интересная и полезная информация.  </vt:lpstr>
      <vt:lpstr>            «Cпайс» – что это?</vt:lpstr>
      <vt:lpstr>«Курительная смесь»</vt:lpstr>
      <vt:lpstr>Презентация PowerPoint</vt:lpstr>
      <vt:lpstr>Презентация PowerPoint</vt:lpstr>
      <vt:lpstr>«Марки»</vt:lpstr>
      <vt:lpstr>Презентация PowerPoint</vt:lpstr>
      <vt:lpstr>Презентация PowerPoint</vt:lpstr>
      <vt:lpstr>«Скорость»</vt:lpstr>
      <vt:lpstr>Что происходит с употребившим «спайс»?</vt:lpstr>
      <vt:lpstr>Откровения «курильщика»</vt:lpstr>
      <vt:lpstr>Как сохранить глаза здоровыми?</vt:lpstr>
      <vt:lpstr>До 92% взрослых, работающих с компьютером, жалуются в конце рабочего дня на неприятные ощущения  и усталость, которые в дальнейшем приводят к  неблагоприятным последствиям</vt:lpstr>
      <vt:lpstr>Работа за компьютером не более 1-2 часов, вызывает у 73% подростков общее зрительное утомление, в то время как учебные занятия вызывают усталость только у 54% подростков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18</cp:revision>
  <dcterms:modified xsi:type="dcterms:W3CDTF">2020-05-11T17:48:25Z</dcterms:modified>
</cp:coreProperties>
</file>